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58" r:id="rId6"/>
    <p:sldId id="261" r:id="rId7"/>
    <p:sldId id="262" r:id="rId8"/>
    <p:sldId id="264" r:id="rId9"/>
    <p:sldId id="259" r:id="rId10"/>
    <p:sldId id="263" r:id="rId11"/>
    <p:sldId id="260" r:id="rId12"/>
    <p:sldId id="265" r:id="rId13"/>
    <p:sldId id="267" r:id="rId14"/>
    <p:sldId id="266" r:id="rId15"/>
    <p:sldId id="268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AAC8-839C-4293-B1BD-4BD655951EA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AE93-A269-4C93-B94E-4BF1331596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6.wmf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Quadrilaterals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Diagonals</a:t>
            </a:r>
            <a:endParaRPr lang="en-US" dirty="0"/>
          </a:p>
        </p:txBody>
      </p:sp>
      <p:pic>
        <p:nvPicPr>
          <p:cNvPr id="5122" name="Picture 2" descr="C:\Users\Laurel Langford\AppData\Local\Microsoft\Windows\Temporary Internet Files\Content.IE5\5P97XG8Z\MC9001051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81000"/>
            <a:ext cx="826313" cy="737989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219200"/>
            <a:ext cx="3276600" cy="270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990600"/>
            <a:ext cx="2647950" cy="170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3810000"/>
            <a:ext cx="2286000" cy="2212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2743200"/>
            <a:ext cx="347775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Rhombus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Have 2 pairs of parallel sides</a:t>
            </a:r>
          </a:p>
          <a:p>
            <a:pPr lvl="0"/>
            <a:r>
              <a:rPr lang="en-US" dirty="0"/>
              <a:t>All sides are equal in length</a:t>
            </a:r>
          </a:p>
          <a:p>
            <a:pPr lvl="0"/>
            <a:r>
              <a:rPr lang="en-US" dirty="0"/>
              <a:t>Have </a:t>
            </a:r>
            <a:r>
              <a:rPr lang="en-US" strike="sngStrike" dirty="0"/>
              <a:t>horizontal and vertical </a:t>
            </a:r>
            <a:r>
              <a:rPr lang="en-US" strike="sngStrike" dirty="0" smtClean="0"/>
              <a:t> </a:t>
            </a:r>
            <a:r>
              <a:rPr lang="en-US" dirty="0" smtClean="0"/>
              <a:t>diagonal line symmetry (both diagonals</a:t>
            </a:r>
            <a:endParaRPr lang="en-US" dirty="0"/>
          </a:p>
          <a:p>
            <a:pPr lvl="0"/>
            <a:r>
              <a:rPr lang="en-US" dirty="0"/>
              <a:t>2 pair of equal angles (adjacent? across from each other?)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2 pair of equal angles (adjacent? across from each other?)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0" y="1948656"/>
            <a:ext cx="47625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Opposite and </a:t>
            </a:r>
            <a:r>
              <a:rPr lang="en-US" dirty="0"/>
              <a:t>A</a:t>
            </a:r>
            <a:r>
              <a:rPr lang="en-US" dirty="0" smtClean="0"/>
              <a:t>djacent angles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00200"/>
            <a:ext cx="3676650" cy="2418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1447800"/>
            <a:ext cx="365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C:\Users\Laurel Langford\AppData\Local\Microsoft\Windows\Temporary Internet Files\Content.IE5\5P97XG8Z\MC9001051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28600"/>
            <a:ext cx="826313" cy="737989"/>
          </a:xfrm>
          <a:prstGeom prst="rect">
            <a:avLst/>
          </a:prstGeom>
          <a:noFill/>
        </p:spPr>
      </p:pic>
      <p:pic>
        <p:nvPicPr>
          <p:cNvPr id="8" name="Picture 2" descr="C:\Users\Laurel Langford\AppData\Local\Microsoft\Windows\Temporary Internet Files\Content.IE5\5P97XG8Z\MC9001051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0"/>
            <a:ext cx="826313" cy="7379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Rhombus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Have 2 pairs of parallel sides</a:t>
            </a:r>
          </a:p>
          <a:p>
            <a:pPr lvl="0"/>
            <a:r>
              <a:rPr lang="en-US" sz="4000" dirty="0">
                <a:solidFill>
                  <a:srgbClr val="FF0000"/>
                </a:solidFill>
              </a:rPr>
              <a:t>All sides are equal in length</a:t>
            </a:r>
          </a:p>
          <a:p>
            <a:pPr lvl="0"/>
            <a:r>
              <a:rPr lang="en-US" dirty="0"/>
              <a:t>Have </a:t>
            </a:r>
            <a:r>
              <a:rPr lang="en-US" dirty="0" smtClean="0"/>
              <a:t>diagonal line symmetry (both diagonals)</a:t>
            </a:r>
            <a:endParaRPr lang="en-US" dirty="0"/>
          </a:p>
          <a:p>
            <a:pPr lvl="0"/>
            <a:r>
              <a:rPr lang="en-US" dirty="0"/>
              <a:t>2 </a:t>
            </a:r>
            <a:r>
              <a:rPr lang="en-US" dirty="0" smtClean="0"/>
              <a:t>pairs </a:t>
            </a:r>
            <a:r>
              <a:rPr lang="en-US" dirty="0"/>
              <a:t>of equal </a:t>
            </a:r>
            <a:r>
              <a:rPr lang="en-US" dirty="0" smtClean="0"/>
              <a:t>opposite angles (across </a:t>
            </a:r>
            <a:r>
              <a:rPr lang="en-US" dirty="0"/>
              <a:t>from each </a:t>
            </a:r>
            <a:r>
              <a:rPr lang="en-US" dirty="0" smtClean="0"/>
              <a:t>other)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810000"/>
            <a:ext cx="306705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63671" y="3094170"/>
            <a:ext cx="3146729" cy="1782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Always </a:t>
            </a:r>
            <a:r>
              <a:rPr lang="en-US" dirty="0" smtClean="0"/>
              <a:t>two acute and two obtuse angles?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295400"/>
            <a:ext cx="48006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1143000"/>
            <a:ext cx="238097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200400"/>
            <a:ext cx="414355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" y="4724400"/>
            <a:ext cx="4572000" cy="175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properties does this trapezoid maker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One pair of parallel sides</a:t>
            </a:r>
          </a:p>
          <a:p>
            <a:pPr lvl="0"/>
            <a:r>
              <a:rPr lang="en-US" dirty="0"/>
              <a:t>Only one pair of parallel sides</a:t>
            </a:r>
          </a:p>
          <a:p>
            <a:pPr lvl="0"/>
            <a:r>
              <a:rPr lang="en-US" dirty="0"/>
              <a:t>The angles on either side of the base are the same</a:t>
            </a:r>
          </a:p>
          <a:p>
            <a:pPr lvl="0"/>
            <a:r>
              <a:rPr lang="en-US" dirty="0"/>
              <a:t>two acute and two obtuse angles</a:t>
            </a:r>
          </a:p>
          <a:p>
            <a:pPr lvl="0"/>
            <a:r>
              <a:rPr lang="en-US" dirty="0"/>
              <a:t>Has a line of symmetry (?)</a:t>
            </a:r>
          </a:p>
          <a:p>
            <a:r>
              <a:rPr lang="en-US" dirty="0"/>
              <a:t> </a:t>
            </a:r>
            <a:r>
              <a:rPr lang="en-US" dirty="0" smtClean="0"/>
              <a:t>Vertical </a:t>
            </a:r>
            <a:r>
              <a:rPr lang="en-US" dirty="0"/>
              <a:t>symmetry line if the non-parallel sides are equal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trapezoid maker follows the properties and definitions: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 smtClean="0">
                <a:solidFill>
                  <a:srgbClr val="FF0000"/>
                </a:solidFill>
              </a:rPr>
              <a:t>One pair of parallel sides</a:t>
            </a:r>
          </a:p>
          <a:p>
            <a:pPr lvl="0"/>
            <a:r>
              <a:rPr lang="en-US" strike="sngStrike" dirty="0" smtClean="0"/>
              <a:t>Only one pair of parallel sides</a:t>
            </a:r>
            <a:r>
              <a:rPr lang="en-US" dirty="0" smtClean="0"/>
              <a:t> (other definitions have this condition)</a:t>
            </a:r>
            <a:endParaRPr lang="en-US" strike="sngStrike" dirty="0" smtClean="0"/>
          </a:p>
          <a:p>
            <a:pPr lvl="0"/>
            <a:r>
              <a:rPr lang="en-US" dirty="0" smtClean="0"/>
              <a:t>Has a line of symmetry perpendicular to the parallel sides if the non-parallel sides are equal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Kite maker can make these shapes: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066800"/>
            <a:ext cx="215969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1295400"/>
            <a:ext cx="193159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447800"/>
            <a:ext cx="2044126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1371600"/>
            <a:ext cx="224409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" y="3810000"/>
            <a:ext cx="2286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Kite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Two pair of equal adjacent sides</a:t>
            </a:r>
          </a:p>
          <a:p>
            <a:pPr lvl="0"/>
            <a:r>
              <a:rPr lang="en-US" dirty="0"/>
              <a:t>Has symmetry (2 lines?)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Rectangles</a:t>
            </a:r>
            <a:endParaRPr lang="en-US" dirty="0"/>
          </a:p>
        </p:txBody>
      </p:sp>
      <p:pic>
        <p:nvPicPr>
          <p:cNvPr id="103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71600"/>
            <a:ext cx="2472596" cy="1432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219200"/>
            <a:ext cx="292814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5334000"/>
            <a:ext cx="5181600" cy="107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8058" y="990600"/>
            <a:ext cx="1905942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" y="2971800"/>
            <a:ext cx="1819275" cy="1771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Kite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000" dirty="0" smtClean="0">
                <a:solidFill>
                  <a:srgbClr val="FF0000"/>
                </a:solidFill>
              </a:rPr>
              <a:t>Two pair of equal adjacent sides</a:t>
            </a:r>
          </a:p>
          <a:p>
            <a:pPr lvl="0"/>
            <a:r>
              <a:rPr lang="en-US" dirty="0" smtClean="0"/>
              <a:t>Has symmetry around one </a:t>
            </a:r>
            <a:r>
              <a:rPr lang="en-US" dirty="0" smtClean="0"/>
              <a:t>of its diagonals—the one that goes between the congruent sides.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a page of parallelograms and properties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 set of parallelograms (lots of parallelograms on the same page, so it shows the variety of shapes the parallelogram maker </a:t>
            </a:r>
            <a:r>
              <a:rPr lang="en-US" smtClean="0"/>
              <a:t>can make.</a:t>
            </a:r>
            <a:endParaRPr lang="en-US" dirty="0" smtClean="0"/>
          </a:p>
          <a:p>
            <a:r>
              <a:rPr lang="en-US" dirty="0" smtClean="0"/>
              <a:t>Make a good and correct set of properties for parallelograms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Grade </a:t>
            </a:r>
            <a:r>
              <a:rPr lang="en-US" dirty="0" err="1" smtClean="0"/>
              <a:t>PreK</a:t>
            </a:r>
            <a:r>
              <a:rPr lang="en-US" dirty="0" smtClean="0"/>
              <a:t> and not-in-school definition: </a:t>
            </a:r>
          </a:p>
          <a:p>
            <a:pPr>
              <a:buNone/>
            </a:pPr>
            <a:r>
              <a:rPr lang="en-US" dirty="0" smtClean="0"/>
              <a:t>Right angles and 2 long and 2 shorter sides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Grade 3 and up school definition:</a:t>
            </a:r>
          </a:p>
          <a:p>
            <a:pPr>
              <a:buNone/>
            </a:pPr>
            <a:r>
              <a:rPr lang="en-US" dirty="0" smtClean="0"/>
              <a:t>Quadrilateral with right angles (a square is a special kind of rectangle)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it important to include squares?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Multiplication problems give rectangles and squares both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And the area of a rectangle formula works for squares too.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95600"/>
            <a:ext cx="255221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438400"/>
            <a:ext cx="241299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2 pairs of parallel sides</a:t>
            </a:r>
          </a:p>
          <a:p>
            <a:pPr lvl="0"/>
            <a:r>
              <a:rPr lang="en-US" sz="4000" dirty="0" smtClean="0">
                <a:solidFill>
                  <a:srgbClr val="FF0000"/>
                </a:solidFill>
              </a:rPr>
              <a:t>Angles </a:t>
            </a:r>
            <a:r>
              <a:rPr lang="en-US" sz="4000" dirty="0">
                <a:solidFill>
                  <a:srgbClr val="FF0000"/>
                </a:solidFill>
              </a:rPr>
              <a:t>are 90°</a:t>
            </a:r>
          </a:p>
          <a:p>
            <a:pPr lvl="0"/>
            <a:r>
              <a:rPr lang="en-US" dirty="0"/>
              <a:t>symmetrical </a:t>
            </a:r>
            <a:r>
              <a:rPr lang="en-US" dirty="0" smtClean="0"/>
              <a:t>horizontally and vertically</a:t>
            </a:r>
            <a:endParaRPr lang="en-US" dirty="0"/>
          </a:p>
          <a:p>
            <a:pPr lvl="0"/>
            <a:r>
              <a:rPr lang="en-US" dirty="0"/>
              <a:t>2 pairs of opposite equal sides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and vertical symmetry?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2838450" cy="159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76600"/>
            <a:ext cx="296037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1219200"/>
            <a:ext cx="28197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3200400"/>
            <a:ext cx="2969309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and vertical symmetry?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2393633" cy="1994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200400"/>
            <a:ext cx="2952750" cy="237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1219200"/>
            <a:ext cx="2762250" cy="211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352800"/>
            <a:ext cx="3028950" cy="236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rectangle reflection lines?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371600"/>
            <a:ext cx="2576513" cy="2147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505200"/>
            <a:ext cx="2952750" cy="237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1447800"/>
            <a:ext cx="2838450" cy="159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3505200"/>
            <a:ext cx="296037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2 pairs of parallel sides</a:t>
            </a:r>
          </a:p>
          <a:p>
            <a:pPr lvl="0"/>
            <a:r>
              <a:rPr lang="en-US" sz="4000" dirty="0" smtClean="0">
                <a:solidFill>
                  <a:srgbClr val="FF0000"/>
                </a:solidFill>
              </a:rPr>
              <a:t>angles are 90°</a:t>
            </a:r>
          </a:p>
          <a:p>
            <a:pPr lvl="0"/>
            <a:r>
              <a:rPr lang="en-US" dirty="0" smtClean="0"/>
              <a:t>symmetrical across symmetry lines that go between midpoints of opposite sides</a:t>
            </a:r>
          </a:p>
          <a:p>
            <a:pPr lvl="0"/>
            <a:r>
              <a:rPr lang="en-US" dirty="0" smtClean="0"/>
              <a:t>2 pairs of opposite equal sides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403</Words>
  <Application>Microsoft Office PowerPoint</Application>
  <PresentationFormat>On-screen Show (4:3)</PresentationFormat>
  <Paragraphs>64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Quadrilaterals</vt:lpstr>
      <vt:lpstr>Rectangles</vt:lpstr>
      <vt:lpstr>Rectangles</vt:lpstr>
      <vt:lpstr>Why is it important to include squares?</vt:lpstr>
      <vt:lpstr>Rectangle properties</vt:lpstr>
      <vt:lpstr>Horizontal and vertical symmetry?</vt:lpstr>
      <vt:lpstr>Horizontal and vertical symmetry?</vt:lpstr>
      <vt:lpstr>What about rectangle reflection lines?</vt:lpstr>
      <vt:lpstr>Rectangle properties</vt:lpstr>
      <vt:lpstr>Diagonals</vt:lpstr>
      <vt:lpstr>Rhombus properties</vt:lpstr>
      <vt:lpstr>2 pair of equal angles (adjacent? across from each other?)</vt:lpstr>
      <vt:lpstr>Opposite and Adjacent angles</vt:lpstr>
      <vt:lpstr>Rhombus properties</vt:lpstr>
      <vt:lpstr>Always two acute and two obtuse angles?</vt:lpstr>
      <vt:lpstr>Which properties does this trapezoid maker have?</vt:lpstr>
      <vt:lpstr>This trapezoid maker follows the properties and definitions:</vt:lpstr>
      <vt:lpstr>A Kite maker can make these shapes:</vt:lpstr>
      <vt:lpstr>Kite properties</vt:lpstr>
      <vt:lpstr>Kite properties</vt:lpstr>
      <vt:lpstr>Make a page of parallelograms and properties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Quadrilaterals</dc:title>
  <dc:creator>Laurel Langford</dc:creator>
  <cp:lastModifiedBy>Laurel Langford</cp:lastModifiedBy>
  <cp:revision>25</cp:revision>
  <dcterms:created xsi:type="dcterms:W3CDTF">2011-02-24T20:12:02Z</dcterms:created>
  <dcterms:modified xsi:type="dcterms:W3CDTF">2011-02-25T01:14:55Z</dcterms:modified>
</cp:coreProperties>
</file>